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45193-1E1F-5FE7-6611-97967A671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ADB3B-5EE2-0295-A207-81F5515D7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3A566-ED78-BF10-AC06-AD41E03A8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25B0-C20B-44E2-BEBB-99B4F39D6ED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4FBCF-D4D3-F09A-ABB3-D92B5382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6E038-5D73-FA50-25DD-A266FC47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CC69-3E8E-4F45-AA33-61732A9F2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9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4236C-2042-341B-6573-7D190FF8A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09BB0-D3BA-132B-1EB2-FDBDA6B99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88236-CE65-6836-2B6F-0E437D8E8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25B0-C20B-44E2-BEBB-99B4F39D6ED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A8CE8-3B97-B529-B23D-A79A6A14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A752E-B9B2-AA7A-0D80-C5CE71089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CC69-3E8E-4F45-AA33-61732A9F2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6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3CD752-B8A8-AE6D-D454-9F0892DF1D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57078E-6A90-4C2C-6189-204FE982D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01043-6A32-C566-C85F-FB57BE6B1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25B0-C20B-44E2-BEBB-99B4F39D6ED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CF94A-64FF-4571-017B-8D15D807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C4364-1483-FA5A-8DFB-7FCCC58DC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CC69-3E8E-4F45-AA33-61732A9F2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1904F-7BB2-6CAA-6155-A5870DA0E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99CCA-68DA-0255-C97C-6E29CC53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29BE0-868A-E617-6E4A-451C53F0F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25B0-C20B-44E2-BEBB-99B4F39D6ED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EC92-9825-4A8A-3D8F-3C81D9ECE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5EFC-04C2-1404-3D15-5A9300C07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CC69-3E8E-4F45-AA33-61732A9F2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2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D746A-2B36-6E8E-4F44-56624B65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77714-BDB9-1259-0966-9826ADD24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E3592-803B-F8D5-F8C2-9291188F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25B0-C20B-44E2-BEBB-99B4F39D6ED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DC303-298D-6456-FF9E-54DBC531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DD6E5-36BA-6C6F-FE15-9D6656BD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CC69-3E8E-4F45-AA33-61732A9F2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2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DC5AC-1F30-BBD1-63EA-08273C93D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E1975-3474-AFB1-7A36-77DC35E39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A5B1A-8CA5-4201-A41F-EFC2066FC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571B2-EC7C-B358-8D94-416B1578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25B0-C20B-44E2-BEBB-99B4F39D6ED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3F7F0-C878-EF2A-56C7-49E20D1BF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036F1-B463-14CB-F2A0-BFAD57AB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CC69-3E8E-4F45-AA33-61732A9F2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0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6639B-E044-5B9D-8B57-7E28C1228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8C957-4143-2E6A-8A29-A8721E458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53907-C563-B54A-8A04-867700356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DA946-EC3C-6FC0-059C-8177C302D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971AF-2619-5946-31FF-5B7C90CD0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0E9360-A30E-E14B-0416-1CEE74FDC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25B0-C20B-44E2-BEBB-99B4F39D6ED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DC289A-71F1-A05B-D22E-FAF3523C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8F7868-4EC1-DD83-6FD9-0F1D3BC5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CC69-3E8E-4F45-AA33-61732A9F2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95F3-63D9-1856-0368-AC7DB651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F661A7-CB12-F554-4834-BC20563DF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25B0-C20B-44E2-BEBB-99B4F39D6ED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F4B4F-E0EC-F4FF-6E4F-CC2C8CA13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B54D4-026A-4944-2705-40F8F498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CC69-3E8E-4F45-AA33-61732A9F2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8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F22AE-09F1-907E-1B69-939461CE5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25B0-C20B-44E2-BEBB-99B4F39D6ED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C5AD7-76B6-8BE6-47C7-0D95F7B1E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95B38-0F42-29A8-650E-8EE9D628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CC69-3E8E-4F45-AA33-61732A9F2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6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6C0EF-F063-CA0E-50EA-A28D23A67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AFE82-FE85-2896-F8A1-B4968493F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9D118-C304-8F89-4531-31754480E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DBC8E-0F9C-B6E7-8BB6-F1C13A7AC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25B0-C20B-44E2-BEBB-99B4F39D6ED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35353-3B9E-7672-346D-D526FBF2D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C2A52-CC72-2D3C-A9CC-157A1F8A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CC69-3E8E-4F45-AA33-61732A9F2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6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A55D4-F431-90CE-514C-0140ACF11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61CC70-CFA9-42B4-1900-8FAC0876C8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BB5353-4135-B5F9-6EE8-0FEDC4F91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88555-2D56-A810-6F7D-28758E5C1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25B0-C20B-44E2-BEBB-99B4F39D6ED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A99DF-C048-53E5-2935-B57FED4A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0BB52-C621-0B54-0C62-C93560855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CC69-3E8E-4F45-AA33-61732A9F2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9597F-F6B1-9A13-B433-92590824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55BB8-58C6-D03E-FE7E-F850B76F1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EF7B9-1BC5-B7A3-F292-747F55CC0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925B0-C20B-44E2-BEBB-99B4F39D6ED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17037-6505-1858-D523-091F20C1D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B29D5-D513-099E-6AEF-74D771299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3CC69-3E8E-4F45-AA33-61732A9F2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3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uxury Hotels to Open in Budapest">
            <a:extLst>
              <a:ext uri="{FF2B5EF4-FFF2-40B4-BE49-F238E27FC236}">
                <a16:creationId xmlns:a16="http://schemas.microsoft.com/office/drawing/2014/main" id="{8EA1951C-1568-2D1B-4C62-698744CDE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771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1EB74C8-8DB8-E92F-73E8-1D3CEE46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594" y="4700725"/>
            <a:ext cx="10515600" cy="1325563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5400" b="1" dirty="0">
                <a:latin typeface="Arial Rounded MT Bold" panose="020F0704030504030204" pitchFamily="34" charset="0"/>
              </a:rPr>
              <a:t>Welcome to Hungary</a:t>
            </a:r>
            <a:endParaRPr lang="en-US" sz="54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DF90E-5CB1-1723-8C19-0DA48651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Söhne"/>
              </a:rPr>
              <a:t>Traveling in Hungary: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04908-8FCD-99A6-25C6-64C8720DE4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For public transportation, you can buy monthly passes for various modes like MÁV (trains), HÉV (suburban trains), BKK (Budapest public transport), and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Volán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(intercity buses).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Reduced fare monthly passes are available for students with a valid Student ID Card.</a:t>
            </a:r>
          </a:p>
          <a:p>
            <a:endParaRPr lang="en-US" dirty="0"/>
          </a:p>
        </p:txBody>
      </p:sp>
      <p:sp>
        <p:nvSpPr>
          <p:cNvPr id="5" name="AutoShape 2" descr="Ütközéspont - Máv">
            <a:extLst>
              <a:ext uri="{FF2B5EF4-FFF2-40B4-BE49-F238E27FC236}">
                <a16:creationId xmlns:a16="http://schemas.microsoft.com/office/drawing/2014/main" id="{48B3E396-D90E-25A0-25DF-1EB615CF19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MÁV - YouTube">
            <a:extLst>
              <a:ext uri="{FF2B5EF4-FFF2-40B4-BE49-F238E27FC236}">
                <a16:creationId xmlns:a16="http://schemas.microsoft.com/office/drawing/2014/main" id="{1CDE864D-DB2C-A109-5CB1-9BB8635DA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87" y="1398971"/>
            <a:ext cx="1949388" cy="187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326B6245-A5C8-5580-1993-C812B984A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10499"/>
            <a:ext cx="3784847" cy="181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Monthly Budapest pass for students">
            <a:extLst>
              <a:ext uri="{FF2B5EF4-FFF2-40B4-BE49-F238E27FC236}">
                <a16:creationId xmlns:a16="http://schemas.microsoft.com/office/drawing/2014/main" id="{AF8B7242-9753-9655-AE9C-CC1AFF403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373" y="3819603"/>
            <a:ext cx="28575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5318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33BF-5E9C-5A38-65B2-6BCFE16A4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Söhne"/>
              </a:rPr>
              <a:t>Student ID Card: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BB94B-5768-6CD5-CAE0-F02DD23E57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You can typically obtain a student ID card through your educational institution.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The student ID card often provides discounts for public transportation, museums, and other services.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739F80-5A00-6969-B396-B648AE7B8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321" y="1690688"/>
            <a:ext cx="5116406" cy="32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620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D8664-AA00-9D8C-3E9E-10E424B2A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Söhne"/>
              </a:rPr>
              <a:t>Banking: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E533D-5770-C76C-1193-4CD4F87D73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Major banks in Hungary include OTP Bank, K&amp;H Bank, and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Erste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Bank.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To open a bank account, visit a local branch with your passport and residence permit.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73E431-A40F-990E-E93D-9D5E11C38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419" y="1151091"/>
            <a:ext cx="2470952" cy="2277909"/>
          </a:xfrm>
          <a:prstGeom prst="rect">
            <a:avLst/>
          </a:prstGeom>
        </p:spPr>
      </p:pic>
      <p:pic>
        <p:nvPicPr>
          <p:cNvPr id="11270" name="Picture 6" descr="XVIII. kerület - Pestszentlőrinc-Pestszentimre | K&amp;H Bank - Lőrinc Center">
            <a:extLst>
              <a:ext uri="{FF2B5EF4-FFF2-40B4-BE49-F238E27FC236}">
                <a16:creationId xmlns:a16="http://schemas.microsoft.com/office/drawing/2014/main" id="{8ABA5703-68AB-0FE3-6B18-4BA5EE6A4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1" y="3789977"/>
            <a:ext cx="2277910" cy="227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66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701F23-7750-A80A-5E10-C71BDCD39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4A94069-9526-5BA0-4347-87C0CD266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Thank you for your attention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29DECE4-AF23-5B3C-69E8-D97E6EBE7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839" y="4728623"/>
            <a:ext cx="5846685" cy="105074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bg2"/>
                </a:solidFill>
              </a:rPr>
              <a:t>Enjoy your stay in Hungary.</a:t>
            </a:r>
            <a:endParaRPr lang="en-US" sz="3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37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Több mint 9 milliárd forintból újul meg a MATE gödöllői Szent István  Campusa - Portfolio.hu">
            <a:extLst>
              <a:ext uri="{FF2B5EF4-FFF2-40B4-BE49-F238E27FC236}">
                <a16:creationId xmlns:a16="http://schemas.microsoft.com/office/drawing/2014/main" id="{AFBBCC82-78B0-6EF5-ECBC-ABC9EBD34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A4E01B8-3E40-F380-1FFE-E3BD65319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b="1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We are going to talk about:</a:t>
            </a:r>
            <a:endParaRPr lang="en-US" sz="8000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7FAF718-2B6C-C490-22DD-4A077B2BC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4095"/>
            <a:ext cx="10515600" cy="4738780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2800" b="1" i="0" kern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- SIM Card</a:t>
            </a:r>
            <a:br>
              <a:rPr lang="en-US" sz="2800" b="0" i="0" kern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2800" b="0" i="0" kern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- </a:t>
            </a:r>
            <a:r>
              <a:rPr lang="en-US" sz="2800" b="1" i="0" kern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TAJ Card</a:t>
            </a:r>
            <a:r>
              <a:rPr lang="en-US" sz="2800" b="0" i="0" kern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 </a:t>
            </a:r>
            <a:br>
              <a:rPr lang="en-US" sz="2800" b="0" i="0" kern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2800" b="0" i="0" kern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- </a:t>
            </a:r>
            <a:r>
              <a:rPr lang="en-US" sz="2800" b="1" i="0" kern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Grocery </a:t>
            </a:r>
            <a:br>
              <a:rPr lang="en-US" sz="2800" b="0" i="0" kern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2800" b="0" i="0" kern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- </a:t>
            </a:r>
            <a:r>
              <a:rPr lang="en-US" sz="2800" b="1" i="0" kern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Having fun in Hungary</a:t>
            </a:r>
            <a:r>
              <a:rPr lang="en-US" sz="2800" b="0" i="0" kern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 </a:t>
            </a:r>
            <a:br>
              <a:rPr lang="en-US" sz="2800" b="0" i="0" kern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2800" b="0" i="0" kern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- </a:t>
            </a:r>
            <a:r>
              <a:rPr lang="en-US" sz="2800" b="1" i="0" kern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Working</a:t>
            </a:r>
            <a:br>
              <a:rPr lang="en-US" sz="2800" b="0" i="0" kern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2800" b="0" i="0" kern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+mj-ea"/>
                <a:cs typeface="+mj-cs"/>
              </a:rPr>
              <a:t> - </a:t>
            </a:r>
            <a:r>
              <a:rPr lang="en-US" sz="2800" b="1" i="0" kern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Travelling</a:t>
            </a:r>
            <a:br>
              <a:rPr lang="en-US" sz="2800" b="1" i="0" kern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2800" b="1" i="0" kern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- Student Card</a:t>
            </a:r>
            <a:br>
              <a:rPr lang="en-US" sz="2800" b="0" i="0" kern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2800" b="0" i="0" kern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- </a:t>
            </a:r>
            <a:r>
              <a:rPr lang="en-US" sz="2800" b="1" i="0" kern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Banking</a:t>
            </a:r>
            <a:br>
              <a:rPr lang="en-US" sz="2800" b="0" i="0" kern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420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0DD405-02E1-DAE1-7CCA-7937ED07D2EA}"/>
              </a:ext>
            </a:extLst>
          </p:cNvPr>
          <p:cNvSpPr txBox="1"/>
          <p:nvPr/>
        </p:nvSpPr>
        <p:spPr>
          <a:xfrm>
            <a:off x="597023" y="879720"/>
            <a:ext cx="593694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374151"/>
                </a:solidFill>
                <a:effectLst/>
                <a:latin typeface="Söhne"/>
              </a:rPr>
              <a:t>SIM Card:</a:t>
            </a:r>
          </a:p>
          <a:p>
            <a:pPr algn="l"/>
            <a:endParaRPr lang="en-US" sz="2800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You can easily purchase a SIM card from various mobile network providers like Magyar Telekom, Vodafone, and Telenor.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374151"/>
              </a:solidFill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You'll need to provide identification, such as your passport or residence permit.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374151"/>
              </a:solidFill>
              <a:latin typeface="Söhne"/>
            </a:endParaRPr>
          </a:p>
          <a:p>
            <a:pPr algn="l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Prepaid SIM cards are widely available and can be topped up at convenience stores, online, or through mobile apps.</a:t>
            </a:r>
          </a:p>
        </p:txBody>
      </p:sp>
      <p:pic>
        <p:nvPicPr>
          <p:cNvPr id="2050" name="Picture 2" descr="Yettel HU – Alkalmazások a Google Playen">
            <a:extLst>
              <a:ext uri="{FF2B5EF4-FFF2-40B4-BE49-F238E27FC236}">
                <a16:creationId xmlns:a16="http://schemas.microsoft.com/office/drawing/2014/main" id="{94069C93-0DF8-B3B7-902E-393B26B72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620" y="790943"/>
            <a:ext cx="1392223" cy="139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m működik a Vodafone? Jelenlegi problémák és leállások | Downdetector">
            <a:extLst>
              <a:ext uri="{FF2B5EF4-FFF2-40B4-BE49-F238E27FC236}">
                <a16:creationId xmlns:a16="http://schemas.microsoft.com/office/drawing/2014/main" id="{0DE6226D-0D02-3E3C-379D-5795868B4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114" y="2698811"/>
            <a:ext cx="1667234" cy="167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elekom - Telekom lakossági szolgáltatások">
            <a:extLst>
              <a:ext uri="{FF2B5EF4-FFF2-40B4-BE49-F238E27FC236}">
                <a16:creationId xmlns:a16="http://schemas.microsoft.com/office/drawing/2014/main" id="{76A80845-5A5B-837A-E281-756BAD927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987" y="4785064"/>
            <a:ext cx="3685220" cy="207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160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2B070-E5A7-366F-2F22-C7C44F6E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Taj Card: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E3233-0EFD-426E-DE17-9188E45671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TAJ Card is essential for accessing healthcare in Hungary.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Hungary has a public healthcare system; ensure you understand how it works and how to access services.</a:t>
            </a:r>
          </a:p>
          <a:p>
            <a:endParaRPr lang="en-US" dirty="0"/>
          </a:p>
        </p:txBody>
      </p:sp>
      <p:pic>
        <p:nvPicPr>
          <p:cNvPr id="4098" name="Picture 2" descr="TAJ kártya igénylése külföldi számára">
            <a:extLst>
              <a:ext uri="{FF2B5EF4-FFF2-40B4-BE49-F238E27FC236}">
                <a16:creationId xmlns:a16="http://schemas.microsoft.com/office/drawing/2014/main" id="{341C346F-040D-83BC-5589-21274EAEC6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028" y="1060242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164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2E519-A376-1FC3-5B50-06A0BA168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Grocery: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9776E-0D9A-3216-1461-1F18F310CA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Popular grocery store chains in Hungary include Tesco, Spar, Auchan, Penny, and Lidl.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You can also shop online through websites like Tesco Online, Auchan Webshop, and others for home delivery.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Tesco - Szupermarket | Clubcard, Újság &amp; Receptek, Bevásárlás | Tesco">
            <a:extLst>
              <a:ext uri="{FF2B5EF4-FFF2-40B4-BE49-F238E27FC236}">
                <a16:creationId xmlns:a16="http://schemas.microsoft.com/office/drawing/2014/main" id="{27AF0D94-7774-A1CF-07E2-592204EC41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886" y="1358415"/>
            <a:ext cx="3170900" cy="93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AR SA – Alkalmazások a Google Playen">
            <a:extLst>
              <a:ext uri="{FF2B5EF4-FFF2-40B4-BE49-F238E27FC236}">
                <a16:creationId xmlns:a16="http://schemas.microsoft.com/office/drawing/2014/main" id="{FC54C3E6-355C-A570-005F-86FD9A4C5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310" y="2557631"/>
            <a:ext cx="1925715" cy="192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enny Market (nemzetközi cég) – Wikipédia">
            <a:extLst>
              <a:ext uri="{FF2B5EF4-FFF2-40B4-BE49-F238E27FC236}">
                <a16:creationId xmlns:a16="http://schemas.microsoft.com/office/drawing/2014/main" id="{093C4C5A-D669-1FAE-9435-567F9153C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308" y="4706969"/>
            <a:ext cx="2215717" cy="146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27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318EA-6FBD-4CBC-58D1-EA1DF4988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992" y="67152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Besides that, there are good markets which are mainly located in Budapest as:</a:t>
            </a:r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en-US" b="1" i="0" dirty="0">
                <a:solidFill>
                  <a:srgbClr val="212121"/>
                </a:solidFill>
                <a:effectLst/>
                <a:latin typeface="segoeuibold"/>
              </a:rPr>
              <a:t>Great Market Hall</a:t>
            </a:r>
          </a:p>
          <a:p>
            <a:pPr>
              <a:buFontTx/>
              <a:buChar char="-"/>
            </a:pPr>
            <a:r>
              <a:rPr lang="en-US" b="1" i="0" dirty="0">
                <a:solidFill>
                  <a:srgbClr val="212121"/>
                </a:solidFill>
                <a:effectLst/>
                <a:latin typeface="segoeuibold"/>
              </a:rPr>
              <a:t>Downtown Market</a:t>
            </a:r>
          </a:p>
          <a:p>
            <a:pPr>
              <a:buFontTx/>
              <a:buChar char="-"/>
            </a:pPr>
            <a:r>
              <a:rPr lang="en-US" b="1" i="0" dirty="0" err="1">
                <a:solidFill>
                  <a:srgbClr val="212121"/>
                </a:solidFill>
                <a:effectLst/>
                <a:latin typeface="segoeuibold"/>
              </a:rPr>
              <a:t>Lehel</a:t>
            </a:r>
            <a:r>
              <a:rPr lang="en-US" b="1" i="0" dirty="0">
                <a:solidFill>
                  <a:srgbClr val="212121"/>
                </a:solidFill>
                <a:effectLst/>
                <a:latin typeface="segoeuibold"/>
              </a:rPr>
              <a:t> Hall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90F701-7D8B-5AC7-F61B-C6AE88A2E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537" y="195308"/>
            <a:ext cx="4412202" cy="28255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12891B-3389-B98C-2D1A-556DC1734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537" y="3195159"/>
            <a:ext cx="4412202" cy="283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42372-0E7A-6625-BCDC-AD265AFF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Söhne"/>
              </a:rPr>
              <a:t>Entertainment in Hungary: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1E485-4BA3-EBA7-52E1-D7839DEEFB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Hungary offers a wide range of entertainment options, including cinemas, theaters, zoos, and museums.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Budapest, the capital, has numerous theaters, art galleries, and museums to explore.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Monuments et attractions touristiques de Budapest - Top visites">
            <a:extLst>
              <a:ext uri="{FF2B5EF4-FFF2-40B4-BE49-F238E27FC236}">
                <a16:creationId xmlns:a16="http://schemas.microsoft.com/office/drawing/2014/main" id="{166C9FCD-05AF-8C9D-0AD2-1D3309062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072" y="1576414"/>
            <a:ext cx="2650738" cy="205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udapest : le top 6 des monuments historiques à voir">
            <a:extLst>
              <a:ext uri="{FF2B5EF4-FFF2-40B4-BE49-F238E27FC236}">
                <a16:creationId xmlns:a16="http://schemas.microsoft.com/office/drawing/2014/main" id="{8FC0CDBA-BE90-FF40-AD02-64993447F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470" y="4001294"/>
            <a:ext cx="3092530" cy="205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ow To Visit The Stunning Gellert Baths, Budapest in 2023 | The Common  Wanderer">
            <a:extLst>
              <a:ext uri="{FF2B5EF4-FFF2-40B4-BE49-F238E27FC236}">
                <a16:creationId xmlns:a16="http://schemas.microsoft.com/office/drawing/2014/main" id="{4B020517-EB82-A9D0-9B8F-FD9044EC3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841" y="4464229"/>
            <a:ext cx="3777377" cy="220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06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4A1CD-F29C-46C0-26E0-8CD1BF0F4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849" y="1002537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You can also join special events, concerts, and festivals.</a:t>
            </a:r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Check Erasmus students events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Purchase tickets for special festivals, such as the Sziget Festival.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Sziget Festival Kicks off Next Week With Concerts, a Circus, Environmental  Speeches and More - Hungary Today">
            <a:extLst>
              <a:ext uri="{FF2B5EF4-FFF2-40B4-BE49-F238E27FC236}">
                <a16:creationId xmlns:a16="http://schemas.microsoft.com/office/drawing/2014/main" id="{2E6EC75D-6619-BE31-05B2-6F00C4B0E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79" y="3178206"/>
            <a:ext cx="4484220" cy="267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rasmus Life Budapest | Budapest">
            <a:extLst>
              <a:ext uri="{FF2B5EF4-FFF2-40B4-BE49-F238E27FC236}">
                <a16:creationId xmlns:a16="http://schemas.microsoft.com/office/drawing/2014/main" id="{FF342784-D3B5-5F73-9754-BA9EDDBD1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326" y="45761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1118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EC650-7E87-0251-858C-63C2AE0D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Working:</a:t>
            </a:r>
            <a:br>
              <a:rPr lang="en-US" b="0" i="0" dirty="0">
                <a:solidFill>
                  <a:srgbClr val="374151"/>
                </a:solidFill>
                <a:effectLst/>
                <a:latin typeface="Söhne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D86B1-1A20-7745-DBA4-4D58F3D17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5237" y="1825625"/>
            <a:ext cx="5181600" cy="435133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Look for job listings on websites like LinkedIn,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Jobline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, and Profession.hu.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Consider registering with a student employment agency for part-time jobs.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Networking and contacting potential employers directly can also be effective.</a:t>
            </a:r>
          </a:p>
          <a:p>
            <a:endParaRPr lang="en-US" dirty="0"/>
          </a:p>
        </p:txBody>
      </p:sp>
      <p:pic>
        <p:nvPicPr>
          <p:cNvPr id="8194" name="Picture 2" descr="LinkedIn">
            <a:extLst>
              <a:ext uri="{FF2B5EF4-FFF2-40B4-BE49-F238E27FC236}">
                <a16:creationId xmlns:a16="http://schemas.microsoft.com/office/drawing/2014/main" id="{505F9894-1BCC-14C8-737F-CC1DEAE96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086" y="953841"/>
            <a:ext cx="5181598" cy="133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The Complete Guide to Freelancing in 2023 | Zero To Mastery">
            <a:extLst>
              <a:ext uri="{FF2B5EF4-FFF2-40B4-BE49-F238E27FC236}">
                <a16:creationId xmlns:a16="http://schemas.microsoft.com/office/drawing/2014/main" id="{39EE62D4-2500-D602-4FF3-474711583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62" y="2897706"/>
            <a:ext cx="3944645" cy="221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12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438</Words>
  <Application>Microsoft Office PowerPoint</Application>
  <PresentationFormat>Szélesvásznú</PresentationFormat>
  <Paragraphs>50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segoeuibold</vt:lpstr>
      <vt:lpstr>Söhne</vt:lpstr>
      <vt:lpstr>Times New Roman</vt:lpstr>
      <vt:lpstr>Office Theme</vt:lpstr>
      <vt:lpstr>Welcome to Hungary</vt:lpstr>
      <vt:lpstr>We are going to talk about:</vt:lpstr>
      <vt:lpstr>PowerPoint-bemutató</vt:lpstr>
      <vt:lpstr>Taj Card:</vt:lpstr>
      <vt:lpstr>Grocery:</vt:lpstr>
      <vt:lpstr>PowerPoint-bemutató</vt:lpstr>
      <vt:lpstr>Entertainment in Hungary:</vt:lpstr>
      <vt:lpstr>PowerPoint-bemutató</vt:lpstr>
      <vt:lpstr>Working: </vt:lpstr>
      <vt:lpstr>Traveling in Hungary:</vt:lpstr>
      <vt:lpstr>Student ID Card:</vt:lpstr>
      <vt:lpstr>Banking: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Hungary</dc:title>
  <dc:creator>yassine zaghdoudi</dc:creator>
  <cp:lastModifiedBy>Talláromné Czingili Judit</cp:lastModifiedBy>
  <cp:revision>1</cp:revision>
  <dcterms:created xsi:type="dcterms:W3CDTF">2023-09-04T12:25:55Z</dcterms:created>
  <dcterms:modified xsi:type="dcterms:W3CDTF">2023-09-06T04:45:01Z</dcterms:modified>
</cp:coreProperties>
</file>