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0D717B-9333-4579-BEBE-F2588BCED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813E126-3D6F-44F5-B977-00D749C1F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295F724-04C6-488C-806E-5523E08BA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633D8DF-B469-4ECE-8AD8-9076BD3E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DA86A72-0AC1-4C5D-ADB5-95D73A41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0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5D718A-3234-4F5C-B6F3-2A985273A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11F0C36-A961-4B3E-9EDF-937142165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288BAA0-9D67-405A-986B-570FDD58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200DE8C-F268-478D-9F0D-97D5E9B6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9068C31-C871-47B5-A175-7408DA26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8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8D27A08A-18EB-46B2-9DBE-4BEE033D0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7070309-9A4D-4D33-837E-F9D3FD67E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AA5A7B5-2A51-4314-947E-E0E9E264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89CCA0C-C47E-4935-8674-C02B2B9F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A828871-6B41-4FB0-BE00-55D73882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5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68C6B8-585A-4B34-BA16-F2C20794B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7E64564-88A1-4447-A4B0-EF4F130D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3C0BAA3-3631-43F3-AA6B-F6AA59D9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3EB9D3D-2162-4DA2-AC75-98876340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09E49FC-19B5-4960-AD53-7550B009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3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8A1D4E-20F5-492D-8B8F-6E45AEB71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073B1D4-6168-4D93-8117-198CC2223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10F84BD-D087-419D-8046-9831F35B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54C46F2-B7A3-497C-96B6-35DD5EBD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0424273-D403-441D-A39C-9DC76194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5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00DA39-9864-4B43-AB51-C1EE45736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A726EA-7281-4683-A7A6-677E82BA7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4D79A80-928E-4BF2-9710-B885F22C8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65876CF-59BC-44BD-9C36-C077C50D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69D4E1E-3BD3-4375-9020-687CF644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E6DDCBF-1DF5-4EBD-9BFC-C02564FF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8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A4EFA9-A99F-4881-8E7E-250C5A97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4BCAAA3-E7D0-47DE-91EB-81C77B2B9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F5F1E8A-84B9-4177-83AF-855F0077C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B775BEA-C4D8-4ACE-9502-A668C8BF1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3CAD664-FF46-40FE-9B1E-5FAFA2095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DF93FBA-39E6-488E-9C89-307E74B98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819C629-1E2E-4E37-A1F1-D2C4FB9F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032C3317-4E2E-4A34-8E29-B104DD60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1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BE90C9-7248-485D-9947-AEE1BF1E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23AD915-7FDD-4AD9-96CE-B0750712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D02CA49-91DE-4F34-AAFC-93B832A91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31AC94E-3002-4155-B5D9-271810D7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40C7FE1-D5B5-4854-BEBA-B3533627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BF33C58-559D-4ED4-A063-7A15E0F81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5ACECD2-D777-4F99-8FAC-BBDF5DDF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3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B5DEB96-1885-481C-9565-516E81638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5AA9539-1749-4444-A6DB-94A66F5CD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D8A06E-3790-44BC-BE9C-83AAC6C7A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AE85BB7-BCF5-43D0-877F-3EE11EA8D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F5C6A8C-E555-4C0A-81A0-C2DC47A5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EF9D4AE-D4C1-400A-AA96-2AA420D72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0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45EF27-FA9D-42C5-815F-54376265F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A6D54AE-1BF0-484F-9745-213226685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0C198EB-12C2-4A63-A0B9-B8DC68823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45C02A9-7156-4400-BD75-D7B163755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E7DF6EA-71ED-4BA9-A939-EAFCEF99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1BD8643-E7CE-4018-B488-7BCF4AFA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DC547DD-0C03-4CBF-9F59-4891EE7F8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ABD5426-18AD-438F-8ADF-C28E77B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A4EA90-4891-49D7-BFD6-1F91CC50C1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5139C-0948-49BE-AD43-E97FCDEEF52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59ECB1-8280-45F1-BF76-EC141BDCD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0FF029-EADC-4B8B-B889-4D2ECB48F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6779A-F3B8-46E0-9210-0A2592A52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7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onzinfo.mfa.gov.hu/vizummentesseg-magyarorszagra-torteno-beutazas-eseten" TargetMode="External"/><Relationship Id="rId2" Type="http://schemas.openxmlformats.org/officeDocument/2006/relationships/hyperlink" Target="https://konzinfo.mfa.gov.hu/en/visa-free-travel-hungar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DBB67A-6744-49AF-96AA-AC69F520D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err="1"/>
              <a:t>Residence</a:t>
            </a:r>
            <a:r>
              <a:rPr lang="hu-HU" b="1" dirty="0"/>
              <a:t> permit </a:t>
            </a:r>
            <a:r>
              <a:rPr lang="hu-HU" b="1" dirty="0" err="1"/>
              <a:t>expiry</a:t>
            </a:r>
            <a:endParaRPr lang="en-US" b="1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822CB14-1199-4F5B-B25B-B624C0C17B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Until</a:t>
            </a:r>
            <a:r>
              <a:rPr lang="hu-HU" dirty="0"/>
              <a:t> </a:t>
            </a:r>
            <a:r>
              <a:rPr lang="hu-HU" dirty="0" err="1"/>
              <a:t>July</a:t>
            </a:r>
            <a:r>
              <a:rPr lang="hu-HU" dirty="0"/>
              <a:t> 15th,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6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8A88A3-4A28-4CAC-917F-C82274CA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err="1"/>
              <a:t>Stricter</a:t>
            </a:r>
            <a:r>
              <a:rPr lang="hu-HU" b="1" dirty="0"/>
              <a:t> </a:t>
            </a:r>
            <a:r>
              <a:rPr lang="hu-HU" b="1" dirty="0" err="1"/>
              <a:t>rules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3CD19E9-A8E5-4BC3-ADCB-EEF60F7DA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NO WAY </a:t>
            </a:r>
            <a:r>
              <a:rPr lang="hu-HU" dirty="0" err="1"/>
              <a:t>to</a:t>
            </a:r>
            <a:r>
              <a:rPr lang="hu-HU" dirty="0"/>
              <a:t> start an </a:t>
            </a:r>
            <a:r>
              <a:rPr lang="hu-HU" dirty="0" err="1"/>
              <a:t>extension</a:t>
            </a:r>
            <a:r>
              <a:rPr lang="hu-HU" dirty="0"/>
              <a:t> </a:t>
            </a:r>
            <a:r>
              <a:rPr lang="hu-HU" dirty="0" err="1"/>
              <a:t>procedure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Hungary </a:t>
            </a:r>
            <a:r>
              <a:rPr lang="hu-HU" b="1" dirty="0" err="1"/>
              <a:t>if</a:t>
            </a:r>
            <a:r>
              <a:rPr lang="hu-HU" b="1" dirty="0"/>
              <a:t> </a:t>
            </a:r>
            <a:r>
              <a:rPr lang="hu-HU" b="1" dirty="0" err="1"/>
              <a:t>residence</a:t>
            </a:r>
            <a:r>
              <a:rPr lang="hu-HU" b="1" dirty="0"/>
              <a:t> permit </a:t>
            </a:r>
            <a:r>
              <a:rPr lang="hu-HU" b="1" dirty="0" err="1"/>
              <a:t>expired</a:t>
            </a:r>
            <a:r>
              <a:rPr lang="hu-HU" b="1" dirty="0"/>
              <a:t>  &gt;&gt; go </a:t>
            </a:r>
            <a:r>
              <a:rPr lang="hu-HU" b="1" dirty="0" err="1"/>
              <a:t>home</a:t>
            </a:r>
            <a:r>
              <a:rPr lang="hu-HU" b="1" dirty="0"/>
              <a:t>, start a </a:t>
            </a:r>
            <a:r>
              <a:rPr lang="hu-HU" b="1" dirty="0" err="1"/>
              <a:t>new</a:t>
            </a:r>
            <a:r>
              <a:rPr lang="hu-HU" b="1" dirty="0"/>
              <a:t> </a:t>
            </a:r>
            <a:r>
              <a:rPr lang="hu-HU" b="1" dirty="0" err="1"/>
              <a:t>visa</a:t>
            </a:r>
            <a:r>
              <a:rPr lang="hu-HU" b="1" dirty="0"/>
              <a:t> </a:t>
            </a:r>
            <a:r>
              <a:rPr lang="hu-HU" b="1" dirty="0" err="1"/>
              <a:t>case</a:t>
            </a:r>
            <a:endParaRPr lang="hu-HU" b="1" dirty="0"/>
          </a:p>
          <a:p>
            <a:pPr lvl="1"/>
            <a:r>
              <a:rPr lang="hu-HU" b="1" dirty="0"/>
              <a:t>Visa is </a:t>
            </a:r>
            <a:r>
              <a:rPr lang="hu-HU" b="1" dirty="0" err="1"/>
              <a:t>valid</a:t>
            </a:r>
            <a:r>
              <a:rPr lang="hu-HU" b="1" dirty="0"/>
              <a:t> </a:t>
            </a:r>
            <a:r>
              <a:rPr lang="hu-HU" b="1" dirty="0" err="1"/>
              <a:t>only</a:t>
            </a:r>
            <a:r>
              <a:rPr lang="hu-HU" b="1" dirty="0"/>
              <a:t> </a:t>
            </a:r>
            <a:r>
              <a:rPr lang="hu-HU" b="1" dirty="0" err="1"/>
              <a:t>for</a:t>
            </a:r>
            <a:r>
              <a:rPr lang="hu-HU" b="1" dirty="0"/>
              <a:t> 3 </a:t>
            </a:r>
            <a:r>
              <a:rPr lang="hu-HU" b="1" dirty="0" err="1"/>
              <a:t>months</a:t>
            </a:r>
            <a:r>
              <a:rPr lang="hu-HU" b="1" dirty="0"/>
              <a:t> </a:t>
            </a:r>
            <a:r>
              <a:rPr lang="hu-HU" b="1" dirty="0" err="1"/>
              <a:t>after</a:t>
            </a:r>
            <a:r>
              <a:rPr lang="hu-HU" b="1" dirty="0"/>
              <a:t> decision-</a:t>
            </a:r>
            <a:r>
              <a:rPr lang="hu-HU" b="1" dirty="0" err="1"/>
              <a:t>making</a:t>
            </a:r>
            <a:r>
              <a:rPr lang="hu-HU" b="1" dirty="0"/>
              <a:t> (</a:t>
            </a:r>
            <a:r>
              <a:rPr lang="hu-HU" b="1" dirty="0" err="1"/>
              <a:t>not</a:t>
            </a:r>
            <a:r>
              <a:rPr lang="hu-HU" b="1" dirty="0"/>
              <a:t> </a:t>
            </a:r>
            <a:r>
              <a:rPr lang="hu-HU" b="1" dirty="0" err="1"/>
              <a:t>from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receipt</a:t>
            </a:r>
            <a:r>
              <a:rPr lang="hu-HU" b="1" dirty="0"/>
              <a:t>)!</a:t>
            </a:r>
          </a:p>
          <a:p>
            <a:r>
              <a:rPr lang="hu-HU" dirty="0"/>
              <a:t>NO WAY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submit</a:t>
            </a:r>
            <a:r>
              <a:rPr lang="hu-HU" dirty="0"/>
              <a:t> an </a:t>
            </a:r>
            <a:r>
              <a:rPr lang="hu-HU" dirty="0" err="1"/>
              <a:t>equity</a:t>
            </a:r>
            <a:r>
              <a:rPr lang="hu-HU" dirty="0"/>
              <a:t> </a:t>
            </a:r>
            <a:r>
              <a:rPr lang="hu-HU" dirty="0" err="1"/>
              <a:t>request</a:t>
            </a:r>
            <a:r>
              <a:rPr lang="hu-HU" dirty="0"/>
              <a:t> </a:t>
            </a:r>
            <a:r>
              <a:rPr lang="hu-HU" b="1" dirty="0" err="1"/>
              <a:t>after</a:t>
            </a:r>
            <a:r>
              <a:rPr lang="hu-HU" b="1" dirty="0"/>
              <a:t> </a:t>
            </a:r>
            <a:r>
              <a:rPr lang="hu-HU" b="1" dirty="0" err="1"/>
              <a:t>residence</a:t>
            </a:r>
            <a:r>
              <a:rPr lang="hu-HU" b="1" dirty="0"/>
              <a:t> permit </a:t>
            </a:r>
            <a:r>
              <a:rPr lang="hu-HU" b="1" dirty="0" err="1"/>
              <a:t>expired</a:t>
            </a:r>
            <a:r>
              <a:rPr lang="hu-HU" b="1" dirty="0"/>
              <a:t>  </a:t>
            </a:r>
          </a:p>
          <a:p>
            <a:r>
              <a:rPr lang="hu-HU" b="1" dirty="0" err="1"/>
              <a:t>Other</a:t>
            </a:r>
            <a:r>
              <a:rPr lang="hu-HU" b="1" dirty="0"/>
              <a:t> </a:t>
            </a:r>
            <a:r>
              <a:rPr lang="hu-HU" b="1" dirty="0" err="1"/>
              <a:t>purpose</a:t>
            </a:r>
            <a:r>
              <a:rPr lang="hu-HU" b="1" dirty="0"/>
              <a:t> </a:t>
            </a:r>
            <a:r>
              <a:rPr lang="hu-HU" b="1" dirty="0" err="1"/>
              <a:t>ceased</a:t>
            </a:r>
            <a:r>
              <a:rPr lang="hu-HU" b="1" dirty="0"/>
              <a:t>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exist</a:t>
            </a:r>
            <a:r>
              <a:rPr lang="hu-HU" b="1" dirty="0"/>
              <a:t>!</a:t>
            </a:r>
          </a:p>
          <a:p>
            <a:r>
              <a:rPr lang="hu-HU" dirty="0" err="1"/>
              <a:t>Instead</a:t>
            </a:r>
            <a:r>
              <a:rPr lang="hu-HU" dirty="0"/>
              <a:t>: </a:t>
            </a:r>
            <a:r>
              <a:rPr lang="hu-HU" b="1" dirty="0" err="1"/>
              <a:t>research</a:t>
            </a:r>
            <a:r>
              <a:rPr lang="hu-HU" b="1" dirty="0"/>
              <a:t> / </a:t>
            </a:r>
            <a:r>
              <a:rPr lang="hu-HU" b="1" dirty="0" err="1"/>
              <a:t>job-seeking</a:t>
            </a:r>
            <a:r>
              <a:rPr lang="hu-HU" b="1" dirty="0"/>
              <a:t> / </a:t>
            </a:r>
            <a:r>
              <a:rPr lang="hu-HU" b="1" dirty="0" err="1"/>
              <a:t>work</a:t>
            </a:r>
            <a:endParaRPr lang="hu-HU" b="1" dirty="0"/>
          </a:p>
          <a:p>
            <a:r>
              <a:rPr lang="hu-HU" b="1" dirty="0" err="1"/>
              <a:t>Family</a:t>
            </a:r>
            <a:r>
              <a:rPr lang="hu-HU" b="1" dirty="0"/>
              <a:t> </a:t>
            </a:r>
            <a:r>
              <a:rPr lang="hu-HU" b="1" dirty="0" err="1"/>
              <a:t>unification</a:t>
            </a:r>
            <a:r>
              <a:rPr lang="hu-HU" b="1" dirty="0"/>
              <a:t> </a:t>
            </a:r>
            <a:r>
              <a:rPr lang="hu-HU" b="1" dirty="0" err="1"/>
              <a:t>with</a:t>
            </a:r>
            <a:r>
              <a:rPr lang="hu-HU" b="1" dirty="0"/>
              <a:t> </a:t>
            </a:r>
            <a:r>
              <a:rPr lang="hu-HU" b="1" dirty="0" err="1"/>
              <a:t>study</a:t>
            </a:r>
            <a:r>
              <a:rPr lang="hu-HU" b="1" dirty="0"/>
              <a:t> </a:t>
            </a:r>
            <a:r>
              <a:rPr lang="hu-HU" b="1" dirty="0" err="1"/>
              <a:t>purpose</a:t>
            </a:r>
            <a:r>
              <a:rPr lang="hu-HU" b="1" dirty="0"/>
              <a:t> </a:t>
            </a:r>
            <a:r>
              <a:rPr lang="hu-HU" b="1" dirty="0" err="1"/>
              <a:t>res.card</a:t>
            </a:r>
            <a:r>
              <a:rPr lang="hu-HU" b="1" dirty="0"/>
              <a:t> is </a:t>
            </a:r>
            <a:r>
              <a:rPr lang="hu-HU" b="1" dirty="0" err="1"/>
              <a:t>only</a:t>
            </a:r>
            <a:r>
              <a:rPr lang="hu-HU" b="1" dirty="0"/>
              <a:t> </a:t>
            </a:r>
            <a:r>
              <a:rPr lang="hu-HU" b="1" dirty="0" err="1"/>
              <a:t>permitted</a:t>
            </a:r>
            <a:r>
              <a:rPr lang="hu-HU" b="1" dirty="0"/>
              <a:t> </a:t>
            </a:r>
            <a:r>
              <a:rPr lang="hu-HU" b="1" dirty="0" err="1"/>
              <a:t>for</a:t>
            </a:r>
            <a:r>
              <a:rPr lang="hu-HU" b="1" dirty="0"/>
              <a:t> </a:t>
            </a:r>
            <a:r>
              <a:rPr lang="hu-HU" b="1" dirty="0" err="1"/>
              <a:t>those</a:t>
            </a:r>
            <a:r>
              <a:rPr lang="hu-HU" b="1" dirty="0"/>
              <a:t> </a:t>
            </a:r>
            <a:r>
              <a:rPr lang="hu-HU" b="1" dirty="0" err="1"/>
              <a:t>who</a:t>
            </a:r>
            <a:r>
              <a:rPr lang="hu-HU" b="1" dirty="0"/>
              <a:t> </a:t>
            </a:r>
            <a:r>
              <a:rPr lang="hu-HU" b="1" dirty="0" err="1"/>
              <a:t>have</a:t>
            </a:r>
            <a:r>
              <a:rPr lang="hu-HU" b="1" dirty="0"/>
              <a:t> </a:t>
            </a:r>
            <a:r>
              <a:rPr lang="hu-HU" b="1" dirty="0" err="1"/>
              <a:t>done</a:t>
            </a:r>
            <a:r>
              <a:rPr lang="hu-HU" b="1" dirty="0"/>
              <a:t> </a:t>
            </a:r>
            <a:r>
              <a:rPr lang="hu-HU" b="1" dirty="0" err="1"/>
              <a:t>this</a:t>
            </a:r>
            <a:r>
              <a:rPr lang="hu-HU" b="1" dirty="0"/>
              <a:t> </a:t>
            </a:r>
            <a:r>
              <a:rPr lang="hu-HU" b="1" dirty="0" err="1"/>
              <a:t>before</a:t>
            </a:r>
            <a:r>
              <a:rPr lang="hu-HU" b="1" dirty="0"/>
              <a:t> </a:t>
            </a:r>
            <a:r>
              <a:rPr lang="hu-HU" b="1" dirty="0" err="1"/>
              <a:t>under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old </a:t>
            </a:r>
            <a:r>
              <a:rPr lang="hu-HU" b="1" dirty="0" err="1"/>
              <a:t>law</a:t>
            </a:r>
            <a:r>
              <a:rPr lang="hu-HU" b="1" dirty="0"/>
              <a:t> and </a:t>
            </a:r>
            <a:r>
              <a:rPr lang="hu-HU" b="1" dirty="0" err="1"/>
              <a:t>family</a:t>
            </a:r>
            <a:r>
              <a:rPr lang="hu-HU" b="1" dirty="0"/>
              <a:t> </a:t>
            </a:r>
            <a:r>
              <a:rPr lang="hu-HU" b="1" dirty="0" err="1"/>
              <a:t>member</a:t>
            </a:r>
            <a:r>
              <a:rPr lang="hu-HU" b="1" dirty="0"/>
              <a:t> is </a:t>
            </a:r>
            <a:r>
              <a:rPr lang="hu-HU" b="1" dirty="0" err="1"/>
              <a:t>already</a:t>
            </a:r>
            <a:r>
              <a:rPr lang="hu-HU" b="1" dirty="0"/>
              <a:t> </a:t>
            </a:r>
            <a:r>
              <a:rPr lang="hu-HU" b="1" dirty="0" err="1"/>
              <a:t>unified</a:t>
            </a:r>
            <a:r>
              <a:rPr lang="hu-HU" b="1" dirty="0"/>
              <a:t>.</a:t>
            </a:r>
          </a:p>
          <a:p>
            <a:r>
              <a:rPr lang="hu-HU" b="1" dirty="0" err="1"/>
              <a:t>Exception</a:t>
            </a:r>
            <a:r>
              <a:rPr lang="hu-HU" b="1" dirty="0"/>
              <a:t>: baby </a:t>
            </a:r>
            <a:r>
              <a:rPr lang="hu-HU" b="1" dirty="0" err="1"/>
              <a:t>born</a:t>
            </a:r>
            <a:r>
              <a:rPr lang="hu-HU" b="1" dirty="0"/>
              <a:t> in Hungary.</a:t>
            </a:r>
          </a:p>
        </p:txBody>
      </p:sp>
    </p:spTree>
    <p:extLst>
      <p:ext uri="{BB962C8B-B14F-4D97-AF65-F5344CB8AC3E}">
        <p14:creationId xmlns:p14="http://schemas.microsoft.com/office/powerpoint/2010/main" val="12098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4654CD-B8A9-4041-A10F-0D523CFC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err="1"/>
              <a:t>Application</a:t>
            </a:r>
            <a:r>
              <a:rPr lang="hu-HU" b="1" dirty="0"/>
              <a:t> </a:t>
            </a:r>
            <a:r>
              <a:rPr lang="hu-HU" b="1" dirty="0" err="1"/>
              <a:t>for</a:t>
            </a:r>
            <a:r>
              <a:rPr lang="hu-HU" b="1" dirty="0"/>
              <a:t> a </a:t>
            </a:r>
            <a:r>
              <a:rPr lang="hu-HU" b="1" dirty="0" err="1"/>
              <a:t>temporary</a:t>
            </a:r>
            <a:r>
              <a:rPr lang="hu-HU" b="1" dirty="0"/>
              <a:t> </a:t>
            </a:r>
            <a:r>
              <a:rPr lang="hu-HU" b="1" dirty="0" err="1"/>
              <a:t>residence</a:t>
            </a:r>
            <a:r>
              <a:rPr lang="hu-HU" b="1" dirty="0"/>
              <a:t> </a:t>
            </a:r>
            <a:r>
              <a:rPr lang="hu-HU" b="1" dirty="0" err="1"/>
              <a:t>cert</a:t>
            </a:r>
            <a:r>
              <a:rPr lang="hu-HU" b="1" dirty="0"/>
              <a:t>.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8EDA07-D11E-425D-AB12-B9505705D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/>
              <a:t>A</a:t>
            </a:r>
            <a:r>
              <a:rPr lang="en-US" dirty="0" err="1"/>
              <a:t>fter</a:t>
            </a:r>
            <a:r>
              <a:rPr lang="en-US" dirty="0"/>
              <a:t> a successful final exam, participation in the graduation ceremony is justified </a:t>
            </a:r>
            <a:r>
              <a:rPr lang="hu-HU" dirty="0"/>
              <a:t>in </a:t>
            </a:r>
            <a:r>
              <a:rPr lang="hu-HU" dirty="0" err="1"/>
              <a:t>case</a:t>
            </a:r>
            <a:endParaRPr lang="hu-HU" dirty="0"/>
          </a:p>
          <a:p>
            <a:r>
              <a:rPr lang="hu-HU" dirty="0" err="1"/>
              <a:t>Your</a:t>
            </a:r>
            <a:r>
              <a:rPr lang="hu-HU" dirty="0"/>
              <a:t> </a:t>
            </a:r>
            <a:r>
              <a:rPr lang="en-US" dirty="0"/>
              <a:t>residence permit expires in 2 weeks around the date of the graduation ceremony they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en-US" dirty="0"/>
              <a:t>have +1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en-US" dirty="0"/>
              <a:t>2 weeks for further administration and leaving the country) </a:t>
            </a:r>
            <a:endParaRPr lang="hu-HU" dirty="0"/>
          </a:p>
          <a:p>
            <a:r>
              <a:rPr lang="en-US" dirty="0"/>
              <a:t>a plane ticket with the date of leaving the country</a:t>
            </a:r>
            <a:endParaRPr lang="hu-HU" dirty="0"/>
          </a:p>
          <a:p>
            <a:r>
              <a:rPr lang="en-US" dirty="0"/>
              <a:t>if the student is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subject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en-US" dirty="0"/>
              <a:t>visa, there is no need to apply for </a:t>
            </a:r>
            <a:r>
              <a:rPr lang="hu-HU" dirty="0"/>
              <a:t>a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residence</a:t>
            </a:r>
            <a:r>
              <a:rPr lang="hu-HU" dirty="0"/>
              <a:t> </a:t>
            </a:r>
            <a:r>
              <a:rPr lang="hu-HU" dirty="0" err="1"/>
              <a:t>cert</a:t>
            </a:r>
            <a:r>
              <a:rPr lang="hu-HU" dirty="0"/>
              <a:t>. </a:t>
            </a:r>
          </a:p>
          <a:p>
            <a:r>
              <a:rPr lang="en-US" dirty="0"/>
              <a:t>List of visa-free countries: Visa exemption for entry to Hungary | Consular Information</a:t>
            </a:r>
            <a:endParaRPr lang="hu-HU" dirty="0"/>
          </a:p>
          <a:p>
            <a:r>
              <a:rPr lang="hu-HU">
                <a:hlinkClick r:id="rId2"/>
              </a:rPr>
              <a:t>https://konzinfo.mfa.gov.hu/en/visa-free-travel-hungary</a:t>
            </a:r>
            <a:r>
              <a:rPr lang="hu-HU"/>
              <a:t> </a:t>
            </a:r>
            <a:endParaRPr lang="hu-HU" dirty="0"/>
          </a:p>
          <a:p>
            <a:r>
              <a:rPr lang="en-US" dirty="0">
                <a:hlinkClick r:id="rId3"/>
              </a:rPr>
              <a:t>https://konzinfo.mfa.gov.hu/vizummentesseg-magyarorszagra-torteno-beutazas-eseten</a:t>
            </a:r>
            <a:endParaRPr lang="hu-HU" dirty="0"/>
          </a:p>
          <a:p>
            <a:r>
              <a:rPr lang="hu-HU" dirty="0" err="1"/>
              <a:t>Option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arranging</a:t>
            </a:r>
            <a:r>
              <a:rPr lang="hu-HU" dirty="0"/>
              <a:t>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residence</a:t>
            </a:r>
            <a:r>
              <a:rPr lang="hu-HU" dirty="0"/>
              <a:t> </a:t>
            </a:r>
            <a:r>
              <a:rPr lang="hu-HU" dirty="0" err="1"/>
              <a:t>cert</a:t>
            </a:r>
            <a:r>
              <a:rPr lang="hu-HU" dirty="0"/>
              <a:t>. in </a:t>
            </a:r>
            <a:r>
              <a:rPr lang="hu-HU" dirty="0" err="1"/>
              <a:t>groups</a:t>
            </a:r>
            <a:r>
              <a:rPr lang="hu-HU" dirty="0"/>
              <a:t> </a:t>
            </a:r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coordinator</a:t>
            </a:r>
            <a:r>
              <a:rPr lang="hu-HU" dirty="0"/>
              <a:t> </a:t>
            </a:r>
            <a:r>
              <a:rPr lang="hu-HU" dirty="0" err="1"/>
              <a:t>makes</a:t>
            </a:r>
            <a:r>
              <a:rPr lang="hu-HU" dirty="0"/>
              <a:t> an </a:t>
            </a:r>
            <a:r>
              <a:rPr lang="hu-HU" dirty="0" err="1"/>
              <a:t>appointment</a:t>
            </a:r>
            <a:r>
              <a:rPr lang="hu-HU" dirty="0"/>
              <a:t> </a:t>
            </a:r>
          </a:p>
          <a:p>
            <a:r>
              <a:rPr lang="hu-HU" dirty="0" err="1"/>
              <a:t>Everyone</a:t>
            </a:r>
            <a:r>
              <a:rPr lang="hu-HU" dirty="0"/>
              <a:t> has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arrange</a:t>
            </a:r>
            <a:r>
              <a:rPr lang="hu-HU" dirty="0"/>
              <a:t> a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residence</a:t>
            </a:r>
            <a:r>
              <a:rPr lang="hu-HU" dirty="0"/>
              <a:t> </a:t>
            </a:r>
            <a:r>
              <a:rPr lang="hu-HU" dirty="0" err="1"/>
              <a:t>cert</a:t>
            </a:r>
            <a:r>
              <a:rPr lang="hu-HU" dirty="0"/>
              <a:t>. in </a:t>
            </a:r>
            <a:r>
              <a:rPr lang="hu-HU" dirty="0" err="1"/>
              <a:t>the</a:t>
            </a:r>
            <a:r>
              <a:rPr lang="hu-HU" dirty="0"/>
              <a:t> last 1-2 </a:t>
            </a:r>
            <a:r>
              <a:rPr lang="hu-HU" dirty="0" err="1"/>
              <a:t>days</a:t>
            </a:r>
            <a:r>
              <a:rPr lang="hu-HU" dirty="0"/>
              <a:t> </a:t>
            </a:r>
            <a:r>
              <a:rPr lang="hu-HU" dirty="0" err="1"/>
              <a:t>when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residence</a:t>
            </a:r>
            <a:r>
              <a:rPr lang="hu-HU" dirty="0"/>
              <a:t> permit </a:t>
            </a:r>
            <a:r>
              <a:rPr lang="hu-HU" dirty="0" err="1"/>
              <a:t>card</a:t>
            </a:r>
            <a:r>
              <a:rPr lang="hu-HU" dirty="0"/>
              <a:t> </a:t>
            </a:r>
            <a:r>
              <a:rPr lang="hu-HU" dirty="0" err="1"/>
              <a:t>expires</a:t>
            </a:r>
            <a:r>
              <a:rPr lang="hu-HU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2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D15ED8-1A62-4F5F-AC5C-A9614404B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err="1"/>
              <a:t>Those</a:t>
            </a:r>
            <a:r>
              <a:rPr lang="hu-HU" b="1" dirty="0"/>
              <a:t> </a:t>
            </a:r>
            <a:r>
              <a:rPr lang="hu-HU" b="1" dirty="0" err="1"/>
              <a:t>who</a:t>
            </a:r>
            <a:r>
              <a:rPr lang="hu-HU" b="1" dirty="0"/>
              <a:t> </a:t>
            </a:r>
            <a:r>
              <a:rPr lang="hu-HU" b="1" dirty="0" err="1"/>
              <a:t>stay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76FE041-EACE-4442-B54C-C5C617192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Starting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extension</a:t>
            </a:r>
            <a:r>
              <a:rPr lang="hu-HU" dirty="0"/>
              <a:t> (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issual</a:t>
            </a:r>
            <a:r>
              <a:rPr lang="hu-HU" dirty="0"/>
              <a:t>!)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late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possible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meet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missing</a:t>
            </a:r>
            <a:r>
              <a:rPr lang="hu-HU" dirty="0"/>
              <a:t> </a:t>
            </a:r>
            <a:r>
              <a:rPr lang="hu-HU" dirty="0" err="1"/>
              <a:t>document</a:t>
            </a:r>
            <a:r>
              <a:rPr lang="hu-HU" dirty="0"/>
              <a:t> </a:t>
            </a:r>
            <a:r>
              <a:rPr lang="hu-HU" dirty="0" err="1"/>
              <a:t>requirements</a:t>
            </a:r>
            <a:r>
              <a:rPr lang="hu-HU" dirty="0"/>
              <a:t> in </a:t>
            </a:r>
            <a:r>
              <a:rPr lang="hu-HU" dirty="0" err="1"/>
              <a:t>time</a:t>
            </a:r>
            <a:r>
              <a:rPr lang="hu-HU" dirty="0"/>
              <a:t> (</a:t>
            </a:r>
            <a:r>
              <a:rPr lang="hu-HU" dirty="0" err="1"/>
              <a:t>June</a:t>
            </a:r>
            <a:r>
              <a:rPr lang="hu-HU" dirty="0"/>
              <a:t> 28th!!!)</a:t>
            </a:r>
          </a:p>
          <a:p>
            <a:r>
              <a:rPr lang="hu-HU" dirty="0" err="1"/>
              <a:t>Letter</a:t>
            </a:r>
            <a:r>
              <a:rPr lang="hu-HU" dirty="0"/>
              <a:t> of </a:t>
            </a:r>
            <a:r>
              <a:rPr lang="hu-HU" dirty="0" err="1"/>
              <a:t>Apology</a:t>
            </a:r>
            <a:r>
              <a:rPr lang="hu-HU" dirty="0"/>
              <a:t> (</a:t>
            </a:r>
            <a:r>
              <a:rPr lang="hu-HU" dirty="0" err="1"/>
              <a:t>within</a:t>
            </a:r>
            <a:r>
              <a:rPr lang="hu-HU" dirty="0"/>
              <a:t> 45 </a:t>
            </a:r>
            <a:r>
              <a:rPr lang="hu-HU" dirty="0" err="1"/>
              <a:t>days</a:t>
            </a:r>
            <a:r>
              <a:rPr lang="hu-HU" dirty="0"/>
              <a:t>) = </a:t>
            </a:r>
            <a:r>
              <a:rPr lang="hu-HU" dirty="0" err="1"/>
              <a:t>Declaration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student</a:t>
            </a:r>
            <a:endParaRPr lang="hu-HU" dirty="0"/>
          </a:p>
          <a:p>
            <a:r>
              <a:rPr lang="hu-HU" dirty="0" err="1"/>
              <a:t>Support</a:t>
            </a:r>
            <a:r>
              <a:rPr lang="hu-HU" dirty="0"/>
              <a:t> </a:t>
            </a:r>
            <a:r>
              <a:rPr lang="hu-HU" dirty="0" err="1"/>
              <a:t>letter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MATE </a:t>
            </a:r>
            <a:r>
              <a:rPr lang="hu-HU" dirty="0" err="1"/>
              <a:t>coordinator</a:t>
            </a:r>
            <a:r>
              <a:rPr lang="hu-HU" dirty="0"/>
              <a:t> (</a:t>
            </a:r>
            <a:r>
              <a:rPr lang="hu-HU" dirty="0" err="1"/>
              <a:t>degree</a:t>
            </a:r>
            <a:r>
              <a:rPr lang="hu-HU" dirty="0"/>
              <a:t> </a:t>
            </a:r>
            <a:r>
              <a:rPr lang="hu-HU" dirty="0" err="1"/>
              <a:t>ceremony</a:t>
            </a:r>
            <a:r>
              <a:rPr lang="hu-HU" dirty="0"/>
              <a:t>, </a:t>
            </a:r>
            <a:r>
              <a:rPr lang="hu-HU" dirty="0" err="1"/>
              <a:t>student</a:t>
            </a:r>
            <a:r>
              <a:rPr lang="hu-HU" dirty="0"/>
              <a:t> status </a:t>
            </a:r>
            <a:r>
              <a:rPr lang="hu-HU" dirty="0" err="1"/>
              <a:t>cert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later</a:t>
            </a:r>
            <a:r>
              <a:rPr lang="hu-HU" dirty="0"/>
              <a:t>)</a:t>
            </a:r>
          </a:p>
          <a:p>
            <a:r>
              <a:rPr lang="hu-HU" dirty="0"/>
              <a:t>Job-</a:t>
            </a:r>
            <a:r>
              <a:rPr lang="hu-HU" dirty="0" err="1"/>
              <a:t>seeking</a:t>
            </a:r>
            <a:r>
              <a:rPr lang="hu-HU" dirty="0"/>
              <a:t>: </a:t>
            </a:r>
            <a:r>
              <a:rPr lang="hu-HU" dirty="0" err="1"/>
              <a:t>registration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Munkaügyi Központ (</a:t>
            </a:r>
            <a:r>
              <a:rPr lang="hu-HU" dirty="0" err="1"/>
              <a:t>authorities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employment</a:t>
            </a:r>
            <a:r>
              <a:rPr lang="hu-HU" dirty="0"/>
              <a:t>); </a:t>
            </a:r>
            <a:r>
              <a:rPr lang="hu-HU" dirty="0" err="1"/>
              <a:t>degree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err="1"/>
              <a:t>Previous</a:t>
            </a:r>
            <a:r>
              <a:rPr lang="hu-HU" dirty="0"/>
              <a:t> </a:t>
            </a:r>
            <a:r>
              <a:rPr lang="hu-HU" dirty="0" err="1"/>
              <a:t>level</a:t>
            </a:r>
            <a:r>
              <a:rPr lang="hu-HU" dirty="0"/>
              <a:t> </a:t>
            </a:r>
            <a:r>
              <a:rPr lang="hu-HU" dirty="0" err="1"/>
              <a:t>degree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a </a:t>
            </a:r>
            <a:r>
              <a:rPr lang="hu-HU" dirty="0" err="1"/>
              <a:t>degree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home</a:t>
            </a:r>
            <a:r>
              <a:rPr lang="hu-HU" dirty="0"/>
              <a:t> is NOT </a:t>
            </a:r>
            <a:r>
              <a:rPr lang="hu-HU" dirty="0" err="1"/>
              <a:t>good</a:t>
            </a:r>
            <a:r>
              <a:rPr lang="hu-HU" dirty="0"/>
              <a:t>!</a:t>
            </a:r>
          </a:p>
          <a:p>
            <a:r>
              <a:rPr lang="hu-HU" dirty="0" err="1"/>
              <a:t>Studies</a:t>
            </a:r>
            <a:r>
              <a:rPr lang="hu-HU" dirty="0"/>
              <a:t>: </a:t>
            </a:r>
            <a:r>
              <a:rPr lang="hu-HU" dirty="0" err="1"/>
              <a:t>LoAcc</a:t>
            </a:r>
            <a:r>
              <a:rPr lang="hu-HU" dirty="0"/>
              <a:t>. (MATE) + </a:t>
            </a:r>
            <a:r>
              <a:rPr lang="hu-HU" dirty="0" err="1"/>
              <a:t>LoAw</a:t>
            </a:r>
            <a:r>
              <a:rPr lang="hu-HU" dirty="0"/>
              <a:t> / </a:t>
            </a:r>
            <a:r>
              <a:rPr lang="hu-HU" dirty="0" err="1"/>
              <a:t>LoExt</a:t>
            </a:r>
            <a:r>
              <a:rPr lang="hu-HU" dirty="0"/>
              <a:t> (Tempus) OR </a:t>
            </a:r>
            <a:r>
              <a:rPr lang="hu-HU" dirty="0" err="1"/>
              <a:t>academic</a:t>
            </a:r>
            <a:r>
              <a:rPr lang="hu-HU" dirty="0"/>
              <a:t> </a:t>
            </a:r>
            <a:r>
              <a:rPr lang="hu-HU" dirty="0" err="1"/>
              <a:t>transcript</a:t>
            </a:r>
            <a:r>
              <a:rPr lang="hu-HU" dirty="0"/>
              <a:t> + NEW </a:t>
            </a:r>
            <a:r>
              <a:rPr lang="hu-HU" dirty="0" err="1"/>
              <a:t>student</a:t>
            </a:r>
            <a:r>
              <a:rPr lang="hu-HU" dirty="0"/>
              <a:t> status </a:t>
            </a:r>
            <a:r>
              <a:rPr lang="hu-HU" dirty="0" err="1"/>
              <a:t>cert</a:t>
            </a:r>
            <a:r>
              <a:rPr lang="hu-HU" dirty="0"/>
              <a:t>. </a:t>
            </a:r>
            <a:r>
              <a:rPr lang="hu-HU" dirty="0" err="1"/>
              <a:t>from</a:t>
            </a:r>
            <a:r>
              <a:rPr lang="hu-HU" dirty="0"/>
              <a:t> Aug 29th</a:t>
            </a:r>
          </a:p>
        </p:txBody>
      </p:sp>
    </p:spTree>
    <p:extLst>
      <p:ext uri="{BB962C8B-B14F-4D97-AF65-F5344CB8AC3E}">
        <p14:creationId xmlns:p14="http://schemas.microsoft.com/office/powerpoint/2010/main" val="206639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206B82-A4A5-4E5A-9330-D7CD10E9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Timing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B175D03-118B-4269-9F71-8F38EA7C5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Expiry</a:t>
            </a:r>
            <a:r>
              <a:rPr lang="hu-HU" dirty="0"/>
              <a:t> </a:t>
            </a:r>
            <a:r>
              <a:rPr lang="hu-HU" dirty="0" err="1"/>
              <a:t>date</a:t>
            </a:r>
            <a:r>
              <a:rPr lang="hu-HU" dirty="0"/>
              <a:t>: last </a:t>
            </a: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day</a:t>
            </a:r>
            <a:r>
              <a:rPr lang="hu-HU" dirty="0"/>
              <a:t>!</a:t>
            </a:r>
          </a:p>
          <a:p>
            <a:r>
              <a:rPr lang="hu-HU" dirty="0"/>
              <a:t>EH-start: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least</a:t>
            </a:r>
            <a:r>
              <a:rPr lang="hu-HU" dirty="0"/>
              <a:t> 2 </a:t>
            </a:r>
            <a:r>
              <a:rPr lang="hu-HU" dirty="0" err="1"/>
              <a:t>days</a:t>
            </a:r>
            <a:r>
              <a:rPr lang="hu-HU" dirty="0"/>
              <a:t> </a:t>
            </a:r>
            <a:r>
              <a:rPr lang="hu-HU" dirty="0" err="1"/>
              <a:t>before</a:t>
            </a:r>
            <a:r>
              <a:rPr lang="hu-HU" dirty="0"/>
              <a:t> </a:t>
            </a:r>
            <a:r>
              <a:rPr lang="hu-HU" dirty="0" err="1"/>
              <a:t>biometric</a:t>
            </a:r>
            <a:r>
              <a:rPr lang="hu-HU" dirty="0"/>
              <a:t> </a:t>
            </a:r>
            <a:r>
              <a:rPr lang="hu-HU" dirty="0" err="1"/>
              <a:t>data</a:t>
            </a:r>
            <a:r>
              <a:rPr lang="hu-HU" dirty="0"/>
              <a:t> </a:t>
            </a:r>
            <a:r>
              <a:rPr lang="hu-HU" dirty="0" err="1"/>
              <a:t>recording</a:t>
            </a:r>
            <a:r>
              <a:rPr lang="hu-HU" dirty="0"/>
              <a:t> </a:t>
            </a:r>
          </a:p>
          <a:p>
            <a:r>
              <a:rPr lang="hu-HU" dirty="0" err="1"/>
              <a:t>Biometric</a:t>
            </a:r>
            <a:r>
              <a:rPr lang="hu-HU" dirty="0"/>
              <a:t> </a:t>
            </a:r>
            <a:r>
              <a:rPr lang="hu-HU" dirty="0" err="1"/>
              <a:t>data</a:t>
            </a:r>
            <a:r>
              <a:rPr lang="hu-HU" dirty="0"/>
              <a:t> </a:t>
            </a:r>
            <a:r>
              <a:rPr lang="hu-HU" dirty="0" err="1"/>
              <a:t>recording</a:t>
            </a:r>
            <a:r>
              <a:rPr lang="hu-HU" dirty="0"/>
              <a:t>: 15 DAYS (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working</a:t>
            </a:r>
            <a:r>
              <a:rPr lang="hu-HU" dirty="0"/>
              <a:t> </a:t>
            </a:r>
            <a:r>
              <a:rPr lang="hu-HU" dirty="0" err="1"/>
              <a:t>days</a:t>
            </a:r>
            <a:r>
              <a:rPr lang="hu-HU" dirty="0"/>
              <a:t>!!!) &gt; </a:t>
            </a:r>
            <a:r>
              <a:rPr lang="hu-HU" dirty="0" err="1"/>
              <a:t>this</a:t>
            </a:r>
            <a:r>
              <a:rPr lang="hu-HU" dirty="0"/>
              <a:t> is </a:t>
            </a:r>
            <a:r>
              <a:rPr lang="hu-HU" dirty="0" err="1"/>
              <a:t>the</a:t>
            </a:r>
            <a:r>
              <a:rPr lang="hu-HU" dirty="0"/>
              <a:t> start of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case</a:t>
            </a:r>
            <a:endParaRPr lang="hu-HU" dirty="0"/>
          </a:p>
          <a:p>
            <a:r>
              <a:rPr lang="hu-HU" dirty="0" err="1"/>
              <a:t>Within</a:t>
            </a:r>
            <a:r>
              <a:rPr lang="hu-HU" dirty="0"/>
              <a:t> 45 </a:t>
            </a:r>
            <a:r>
              <a:rPr lang="hu-HU" dirty="0" err="1"/>
              <a:t>days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missing</a:t>
            </a:r>
            <a:r>
              <a:rPr lang="hu-HU" dirty="0"/>
              <a:t> </a:t>
            </a:r>
            <a:r>
              <a:rPr lang="hu-HU" dirty="0" err="1"/>
              <a:t>documents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submitted</a:t>
            </a:r>
            <a:r>
              <a:rPr lang="hu-HU" dirty="0"/>
              <a:t> </a:t>
            </a:r>
            <a:r>
              <a:rPr lang="hu-HU" dirty="0" err="1"/>
              <a:t>otherwise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 is </a:t>
            </a:r>
            <a:r>
              <a:rPr lang="hu-HU" dirty="0" err="1"/>
              <a:t>cancelled</a:t>
            </a:r>
            <a:r>
              <a:rPr lang="hu-HU" dirty="0"/>
              <a:t>!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4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420</Words>
  <Application>Microsoft Office PowerPoint</Application>
  <PresentationFormat>Szélesvásznú</PresentationFormat>
  <Paragraphs>32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Residence permit expiry</vt:lpstr>
      <vt:lpstr>Stricter rules</vt:lpstr>
      <vt:lpstr>Application for a temporary residence cert.</vt:lpstr>
      <vt:lpstr>Those who stay</vt:lpstr>
      <vt:lpstr>Timing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Residence permit expiry</dc:title>
  <dc:creator>Talláromné Czingili Judit</dc:creator>
  <cp:lastModifiedBy>Talláromné Czingili Judit</cp:lastModifiedBy>
  <cp:revision>11</cp:revision>
  <dcterms:created xsi:type="dcterms:W3CDTF">2024-06-19T16:08:19Z</dcterms:created>
  <dcterms:modified xsi:type="dcterms:W3CDTF">2024-06-21T05:18:41Z</dcterms:modified>
</cp:coreProperties>
</file>